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27B99-5ECB-4614-B2E1-84C1E6B4DE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C08403-92AF-4751-98DD-79BEE477D2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matrix between six starch parameters of Thai rice cultivars. The upper triangular matrix illustrates the correlation coefficients represented by a color on a continuous scale. The red color indicates a positive correlation, and blue color defines a negative correlation. The lower triangular matrix shows the P-values.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A4B2A8-979C-4A85-8E2C-DB488A9EDD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Correlation matrix between six starch parameters of Thai rice cultivars. The upper triangular matrix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016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Correlation matrix between six starch parameters of Thai rice cultivars. The upper triangular matrix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2024-05-19T13:58:14Z</dcterms:modified>
</cp:coreProperties>
</file>