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F536E-EEEA-40CE-84BB-C6F8707BB7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13C98-F493-48A7-920C-398353C0FD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query. The table shows the differential expressed genes obtained searching for SNCA. Red and green arrows indicate, respectively, up- and down-regulation.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A6810E-E294-478A-85DB-33BC0F8CDF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Gene query. The table shows the differential expressed genes obtained searching for SNCA. Red and green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1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Gene query. The table shows the differential expressed genes obtained searching for SNCA. Red and green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2024-05-19T06:19:09Z</dcterms:modified>
</cp:coreProperties>
</file>