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9646BA-9C74-492C-A8D9-1DB3DDF067D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20150E-2BFC-4269-8F13-384DC340D42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the annotation process. In each phase we denote how many documents were annotated and how many were shared across annotators. The error analysis is supervised by the annotation leader.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6D3665-BF18-41AC-B965-5C20CE01482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4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baac043, </a:t>
            </a:r>
            <a:r>
              <a:rPr lang="en-US" altLang="en-US" sz="1000">
                <a:solidFill>
                  <a:srgbClr val="333333"/>
                </a:solidFill>
                <a:hlinkClick r:id="rId3"/>
              </a:rPr>
              <a:t>https://doi.org/10.1093/database/baac043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the annotation process. In each phase we denote how many documents were annotated and how many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8211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Overview of the annotation process. In each phase we denote how many documents were annotated and how many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2024-05-09T15:44:39Z</dcterms:modified>
</cp:coreProperties>
</file>