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999C6-128D-4188-805E-FD73E7BBCA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C6A21-E89B-4CAC-969C-1CC2C866F1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web user interface of RegNetwork.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52001-8FEB-40FE-A4DB-55B3C23874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web user interface of RegNetwork.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079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web user interface of RegNetwork.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2024-05-21T13:16:13Z</dcterms:modified>
</cp:coreProperties>
</file>