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E71FD6-AFD5-4296-AD4C-9BBE77346F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DEE6B2-9B99-46FD-94B2-C094C585C0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NSM data loading process. The process for determining what information should actually be stored in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2D0005-C049-4908-9518-95D72561C7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NSM data loading process. The process for determining what information should actually be stored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428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NSM data loading process. The process for determining what information should actually be stored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2024-05-19T13:18:34Z</dcterms:modified>
</cp:coreProperties>
</file>