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E25FB-0CFB-472E-9E89-79755FCC0C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8FD1E-18A8-47E7-9187-7E055A0937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neural network architectures of our models. (A) The LSTM model. (B) The CNN model. (C) The LSTM-CNN model. (D) The RCNN model. (E) The HieLSTM model. (F) The PPI pre-trained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3EBD3-1CC3-4E44-8E79-F6F96968F0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neural network architectures of our models. (A) The LSTM model. (B) The CNN model. (C) The LSTM-CNN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87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neural network architectures of our models. (A) The LSTM model. (B) The CNN model. (C) The LSTM-CNN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2024-05-18T08:25:05Z</dcterms:modified>
</cp:coreProperties>
</file>