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FB51B4-25B4-49FD-8646-59ACC10D10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7189D0-BF17-4F22-800D-7F3AC538F1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Phenol-Explorer: screenshot of simple searches for a food and the polyphenols it contains, or for a polyphenol and the foods containing 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424874-9076-4D6C-8CC5-11B51FA4D2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Phenol-Explorer: screenshot of simple searches for a food and the polyphenols it contains, or for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973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Phenol-Explorer: screenshot of simple searches for a food and the polyphenols it contains, or for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2024-05-02T02:25:48Z</dcterms:modified>
</cp:coreProperties>
</file>