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12758-1F60-4982-A8C1-37D91CBBCE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EC3BD-174B-4B74-86AC-0694F8C3FF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basic SSSOM mapping model with some illustrative mapping metadata elements.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4C806-6098-448B-B1F5-A28FBBE63B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basic SSSOM mapping model with some illustrative mapping metadata elements.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7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of basic SSSOM mapping model with some illustrative mapping metadata elements.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2024-05-17T11:39:16Z</dcterms:modified>
</cp:coreProperties>
</file>