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9F8C11-F80A-4FEE-BC37-B3C702199D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B6F13E-C56C-4CB9-AA18-DB2F3ACE06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Access C++ BioC class through target language proxy class wrapper interface.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2014.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C5FB6C-B177-493D-8829-417D4CDF87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Access C++ BioC class through target language proxy class wrapper interface.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467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Access C++ BioC class through target language proxy class wrapper interface.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2024-05-16T08:24:56Z</dcterms:modified>
</cp:coreProperties>
</file>