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E46A42-1CCF-4FE9-BB8C-61140E651AB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E79215-D687-49C1-B594-B2678B3FFF3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Root inputs and key outputs selected for Reactome pathway ‘Signaling by ERBB2’. Root inputs are circled orange, with double border if they are in Cancer Gene Census list. Key outputs are circled purple. If root inputs are not directly shown in the diagram they have been redrawn and connected with the root complex/set.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50FAB-B238-417D-84B3-33E8CD9FC1D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Optimization Model for inferring perturbation impact on pathway nodes. The top is the parameters available in the model, followed by the non-linear model itself and then by the fixed parameter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50FAB-B238-417D-84B3-33E8CD9FC1D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relationship between MP-BioPath sensitivity (true positive rate, TPR) and false positive rate (FPR) at different cutoffs.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50FAB-B238-417D-84B3-33E8CD9FC1D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true positives, true negatives, false positives and false negatives with respect to existence of directed path between a root input and a key output in Reactome pathway diagrams RI = root input; KO = key output.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50FAB-B238-417D-84B3-33E8CD9FC1D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Reasons for discordance between curator-based predictions and published evidence.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50FAB-B238-417D-84B3-33E8CD9FC1D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Reasons for discordance between MP-BioPath-based predictions and published evidence.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E50FAB-B238-417D-84B3-33E8CD9FC1D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0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0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0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0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09"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baac009, </a:t>
            </a:r>
            <a:r>
              <a:rPr lang="en-US" altLang="en-US" sz="1000">
                <a:solidFill>
                  <a:srgbClr val="333333"/>
                </a:solidFill>
                <a:hlinkClick r:id="rId3"/>
              </a:rPr>
              <a:t>https://doi.org/10.1093/database/baac009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Root inputs and key outputs selected for Reactome pathway ‘Signaling by ERBB2’. Root inputs are circled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773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baac009, </a:t>
            </a:r>
            <a:r>
              <a:rPr lang="en-US" altLang="en-US" sz="1000">
                <a:solidFill>
                  <a:srgbClr val="333333"/>
                </a:solidFill>
                <a:hlinkClick r:id="rId3"/>
              </a:rPr>
              <a:t>https://doi.org/10.1093/database/baac009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Optimization Model for inferring perturbation impact on pathway nodes. The top is the parameters available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51100" y="1371600"/>
            <a:ext cx="425353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baac009, </a:t>
            </a:r>
            <a:r>
              <a:rPr lang="en-US" altLang="en-US" sz="1000">
                <a:solidFill>
                  <a:srgbClr val="333333"/>
                </a:solidFill>
                <a:hlinkClick r:id="rId3"/>
              </a:rPr>
              <a:t>https://doi.org/10.1093/database/baac009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relationship between MP-BioPath sensitivity (true positive rate, TPR) and false positive rate (FPR)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67000" y="1371600"/>
            <a:ext cx="381579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baac009, </a:t>
            </a:r>
            <a:r>
              <a:rPr lang="en-US" altLang="en-US" sz="1000">
                <a:solidFill>
                  <a:srgbClr val="333333"/>
                </a:solidFill>
                <a:hlinkClick r:id="rId3"/>
              </a:rPr>
              <a:t>https://doi.org/10.1093/database/baac009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true positives, true negatives, false positives and false negatives with respect to existence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5070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baac009, </a:t>
            </a:r>
            <a:r>
              <a:rPr lang="en-US" altLang="en-US" sz="1000">
                <a:solidFill>
                  <a:srgbClr val="333333"/>
                </a:solidFill>
                <a:hlinkClick r:id="rId3"/>
              </a:rPr>
              <a:t>https://doi.org/10.1093/database/baac009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Reasons for discordance between curator-based predictions and published evidence.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674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baac009, </a:t>
            </a:r>
            <a:r>
              <a:rPr lang="en-US" altLang="en-US" sz="1000">
                <a:solidFill>
                  <a:srgbClr val="333333"/>
                </a:solidFill>
                <a:hlinkClick r:id="rId3"/>
              </a:rPr>
              <a:t>https://doi.org/10.1093/database/baac009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Reasons for discordance between MP-BioPath-based predictions and published evidence.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71800" y="1371600"/>
            <a:ext cx="32081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Root inputs and key outputs selected for Reactome pathway ‘Signaling by ERBB2’. Root inputs are circled ...</vt:lpstr>
      <vt:lpstr>Figure 2. Optimization Model for inferring perturbation impact on pathway nodes. The top is the parameters available in ...</vt:lpstr>
      <vt:lpstr>Figure 3. The relationship between MP-BioPath sensitivity (true positive rate, TPR) and false positive rate (FPR) at ...</vt:lpstr>
      <vt:lpstr>Figure 4. Distribution of true positives, true negatives, false positives and false negatives with respect to existence ...</vt:lpstr>
      <vt:lpstr>Figure 5. Reasons for discordance between curator-based predictions and published evidence.
</vt:lpstr>
      <vt:lpstr>Figure 6. Reasons for discordance between MP-BioPath-based predictions and published evidence.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2024-05-03T00:24:19Z</dcterms:modified>
</cp:coreProperties>
</file>