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D37A0-51DB-412D-AC33-01A8C1B118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00A16-C928-4AD9-8742-F62075EABA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Representation of the three-dimensional structure segment obtained using ‘Modelling peptide’ tool. The three-dimensional structure segment of the homologue identified by querying ‘C4 - C19, C9- C21 and C14 - C26’ disulphide connectivity. The cysteine residues and the corresponding disulphide bridges are highlighted.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BF3A5-F741-4A28-A4F5-7563CB9EDF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Representation of the three-dimensional structure segment obtained using ‘Modelling peptide’ tool.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79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Representation of the three-dimensional structure segment obtained using ‘Modelling peptide’ tool.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2024-05-07T05:45:01Z</dcterms:modified>
</cp:coreProperties>
</file>