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2152C-6D66-4122-96AF-01D1F8F542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F9F26-D260-44AB-A606-D3FE5BA9DD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specimens within the CIGAF database by year. Histogram bars are stacked and colored pink if coordinates were recorded in the original publication for the associated specimens.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DEECA-CA1F-4DBC-8426-7BA52DAEE4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Histogram of specimens within the CIGAF database by year. Histogram bars are stacked and colored pink if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Histogram of specimens within the CIGAF database by year. Histogram bars are stacked and colored pink if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2024-07-27T07:13:05Z</dcterms:modified>
</cp:coreProperties>
</file>