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038F4D-6DB7-401E-A980-A7735E2C6A4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C706EF-B0AB-45C4-82F3-04CB974F812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STOREFISH home page. Accessible data are available by species, traits or by reference. A search-as-you-type box allows to rapidly find a species of interest.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F035CC-3330-458C-A7B0-D78D2DD4E86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9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baaa095,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https://doi.org/10.1093/database/baaa095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STOREFISH home page. Accessible data are available by species, traits or by reference. A search-as-you-type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54200" y="1371600"/>
            <a:ext cx="543243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STOREFISH home page. Accessible data are available by species, traits or by reference. A search-as-you-type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2024-05-19T15:47:30Z</dcterms:modified>
</cp:coreProperties>
</file>