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367E0-C681-4F22-9C86-5FCA4EAE38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854FC-9EE2-4FAA-BF50-CBBEB9D99A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PRID website. (A) Single gene search and multiple gene search. (B) Search result page. Right-clicking on an interaction in the diagram will show its details. (C) GSLA interface. (D) GSLA result 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C0054-89A7-42B8-B3D3-5105994AD4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PRID website. (A) Single gene search and multiple gene search. (B) Search result page. Right-clicking on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40000" y="1371600"/>
            <a:ext cx="40714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PRID website. (A) Single gene search and multiple gene search. (B) Search result page. Right-clicking on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2024-05-19T13:18:08Z</dcterms:modified>
</cp:coreProperties>
</file>