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49339-05B2-4B73-BDA2-075B506336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7A758-5ED0-491A-B669-92A31269C7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the input page for RANMOD (Random Conformation to Polypeptide Backbone) program. The user should provide a sequence (FASTA format) and disulphide connections information for running RANMOD procedure.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1664BB-0F84-434C-A3A5-165F23F12E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Snapshot of the input page for RANMOD (Random Conformation to Polypeptide Backbone) program. The user should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Snapshot of the input page for RANMOD (Random Conformation to Polypeptide Backbone) program. The user should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2024-07-27T03:43:55Z</dcterms:modified>
</cp:coreProperties>
</file>