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E24D0-94CF-4999-A33F-4DD0480C9F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99E83D-C6C5-4F81-A05B-E7F0F071D7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species name prefix tree and the name recognition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520E5-0FA7-4818-9467-9E43E6B075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baac090, </a:t>
            </a:r>
            <a:r>
              <a:rPr lang="en-US" altLang="en-US" sz="1000">
                <a:solidFill>
                  <a:srgbClr val="333333"/>
                </a:solidFill>
                <a:hlinkClick r:id="rId3"/>
              </a:rPr>
              <a:t>https://doi.org/10.1093/database/baac090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species name prefix tree and the name recognition in the text.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576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species name prefix tree and the name recognition in the text.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2024-05-02T22:04:02Z</dcterms:modified>
</cp:coreProperties>
</file>