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C2ED8-C909-429D-9224-FACD22F1A7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E766A-4570-41D1-A596-9875BF23CD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disease–gene associations in DISEASES. The number of disease–gene associations with a confidence score of at least 3 stars is proportional to the area of the pie charts, which represent high-level terms from Disease Ontology. In each pie chart, the associations are broken down by evidence type, i.e. curated knowledge, GWAS experiments and automatic text mining of the literature.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3AEE3-2D86-44E2-95F2-04F51740BD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disease–gene associations in DISEASES. The number of disease–gene associations with a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975100" y="1371600"/>
            <a:ext cx="1201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disease–gene associations in DISEASES. The number of disease–gene associations with a confidence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2024-05-10T06:14:30Z</dcterms:modified>
</cp:coreProperties>
</file>