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079F13-C2EB-4627-A373-9788E406F7B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3D2DDB-111A-4DED-8D2F-C0047D2386F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Word cloud displayed by Wormicloud for the query ‘DREAM complex’.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2021.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D3FFFC-3101-47E0-A511-3F69A7FC2BB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1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baab015, </a:t>
            </a:r>
            <a:r>
              <a:rPr lang="en-US" altLang="en-US" sz="1000">
                <a:solidFill>
                  <a:srgbClr val="333333"/>
                </a:solidFill>
                <a:hlinkClick r:id="rId3"/>
              </a:rPr>
              <a:t>https://doi.org/10.1093/database/baab015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Word cloud displayed by Wormicloud for the query ‘DREAM complex’.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4385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Word cloud displayed by Wormicloud for the query ‘DREAM complex’.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2024-05-19T15:47:00Z</dcterms:modified>
</cp:coreProperties>
</file>