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50677-92D8-451D-8867-D9CF39639A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37756E-86A9-45C3-A91B-472E1B14A9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of our classification scheme under different feature selection settings using 5-fold cross validation denotes the biochemical/genomic named entity recognition step and BIN represents the feature binning step. A ‘+’ sign represents employing the respective selection step, while a ‘−’ denotes its exclusion. The range of the number of features selected for the base-classifiers learning across the cross-validation runs is shown in parentheses.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5CF8A-74ED-400D-B56F-FB6E779E5E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Performance of our classification scheme under different feature selection settings using 5-fold cross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559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Performance of our classification scheme under different feature selection settings using 5-fold cross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2024-05-19T03:55:36Z</dcterms:modified>
</cp:coreProperties>
</file>