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E5430-29BD-429A-B412-E4021C647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B026D1-72F7-4842-9766-87AF9747E6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F6BF2-B0A5-40DC-A792-65E5530486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2024-05-03T06:59:53Z</dcterms:modified>
</cp:coreProperties>
</file>