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B0230-5BE9-463C-8B8F-D212A0ADFD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39E552-CA3D-416D-AFA1-E511458F57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metadata collection and database integration. (A): Metadata collection: Metadata were collected from a number of public data repositories. Metadata completion and cleaning (B): The metadata were cleaned, enriched with supplementary information collected from the associated publications, prior to harmonization steps (C): Database and web service constructions.
Alt text Figure 1: Metadata collection and database integration workflow.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F6667-10C3-470B-94ED-9466243AB59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statistics of the collected and integrated metadata by bioprojects. (A) Bioproject distribution according to African countries (A), body site (B), assay type (C) and diseases (D). Abbreviations: BW: Botswana, BF: Burkina Faso, CM: Cameroon, EG: Egypt, ET: Ethiopia, GH: Ghana, KE: Kenya, LE: Liberia, MG: Madagascar, MW: Malawi, ML: Mali, MA: Morocco, MZ: Mozambique, NG: Nigeria, SL: Sierra Leone, ZA: South Africa, UG: Uganda, CF: Central African Republic, CD: Democratic Republic Of The Congo, GM: Gambia, TZ: Tanzania, TN: Tunisia, SD: Sudan.
Alt text Figure 2: Bioproject distribution based on characteristics.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F6667-10C3-470B-94ED-9466243AB59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AHMP functionalities: Results can be queried using the search bar on the Home page (A). Example of query results: All the bioprojects related to the query keywords are displayed (B) and results can be further filtered using the interactive charts (D). Minimal information by project (C) or more extended description of samples (E) is also available. A hyperlink to the corresponding publications (F) and the original data (G) is available.
Alt text Figure 3: African Microbiome Database Portal user interface snapshots.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F6667-10C3-470B-94ED-9466243AB59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9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9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baad092, </a:t>
            </a:r>
            <a:r>
              <a:rPr lang="en-US" altLang="en-US" sz="1000">
                <a:solidFill>
                  <a:srgbClr val="333333"/>
                </a:solidFill>
                <a:hlinkClick r:id="rId3"/>
              </a:rPr>
              <a:t>https://doi.org/10.1093/database/baad092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metadata collection and database integration. (A): Metadata collection: Metadata were collected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579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baad092, </a:t>
            </a:r>
            <a:r>
              <a:rPr lang="en-US" altLang="en-US" sz="1000">
                <a:solidFill>
                  <a:srgbClr val="333333"/>
                </a:solidFill>
                <a:hlinkClick r:id="rId3"/>
              </a:rPr>
              <a:t>https://doi.org/10.1093/database/baad092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statistics of the collected and integrated metadata by bioprojects. (A) Bioproject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062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baad092, </a:t>
            </a:r>
            <a:r>
              <a:rPr lang="en-US" altLang="en-US" sz="1000">
                <a:solidFill>
                  <a:srgbClr val="333333"/>
                </a:solidFill>
                <a:hlinkClick r:id="rId3"/>
              </a:rPr>
              <a:t>https://doi.org/10.1093/database/baad092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AHMP functionalities: Results can be queried using the search bar on the Home page (A). Example of query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48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Workflow of metadata collection and database integration. (A): Metadata collection: Metadata were collected ...</vt:lpstr>
      <vt:lpstr>Figure 2. Summary statistics of the collected and integrated metadata by bioprojects. (A) Bioproject distribution ...</vt:lpstr>
      <vt:lpstr>Figure 3. AHMP functionalities: Results can be queried using the search bar on the Home page (A). Example of query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2024-07-27T04:36:14Z</dcterms:modified>
</cp:coreProperties>
</file>