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3E62F3-2F76-4093-95B1-36836B4F55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AA36F-8D27-4FEE-A219-46C05AAEFC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system workflow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0E099-E7B2-432A-85FA-3FC3BBFD81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system workflow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537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system workflow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2024-05-14T20:41:04Z</dcterms:modified>
</cp:coreProperties>
</file>