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034C7-BB47-4555-8965-728D0BAD3D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2AFC1-D12F-4712-8EAE-7045AB2505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features in 3DSwap.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CB3D6-7699-4F5E-939B-05C43028A0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Structural features in 3DSwap.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251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Structural features in 3DSwap.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2024-05-17T07:16:00Z</dcterms:modified>
</cp:coreProperties>
</file>