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496E8-CAA3-4EC6-8185-DD669F69BE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9EB27-34B4-414B-A551-11A4A8DBAA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three selected PMIDs are ranked according to the statistical estimate (Score) computed by the SVM binary classifier. Each information extraction module (Gene, Chemical, Disease) provides here a list of descriptors for each PMID together with some meta-data (Journal name, Title, etc.), which are used as features by the classifier.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0FD2E-C8C3-4B5C-9543-75D7B9EEA3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three selected PMIDs are ranked according to the statistical estimate (Score) computed by the SVM binary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6159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three selected PMIDs are ranked according to the statistical estimate (Score) computed by the SVM binary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2024-05-19T13:18:22Z</dcterms:modified>
</cp:coreProperties>
</file>