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8E08D8-533B-4AAB-AF7D-58D4BB4DF1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2B5126-349C-456B-A433-75D6A302E8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publications related to antibiotic resistance till Q1 of 2020.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210BE0-F92C-45AD-8646-18BF530B60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7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Number of publications related to antibiotic resistance till Q1 of 2020.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2144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Number of publications related to antibiotic resistance till Q1 of 2020.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2024-05-18T11:55:06Z</dcterms:modified>
</cp:coreProperties>
</file>