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5686DD-7F45-438F-9A34-03DC86C19A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B417B2-F56E-45F5-BF9C-113C948BAC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Module activity profiles. The boxplots represent activity profiles measured as ‘percentage of response’ (proportion of constitutive transcripts for which abundance levels are significantly different compared to post-partum baseline). T1, T2 and T3 = first, second and third trimesters of pregnancy, respectively; D = delivery; 1 PP = 1 month post-partum; 3 PP = 3 months post-partum. Profiles are shown for 4 of the 382 modules that constitute the BloodGen3 repertoire.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79523E-909C-494A-8475-6C39626DD3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Module activity profiles. The boxplots represent activity profiles measured as ‘percentage of response’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16200" y="1371600"/>
            <a:ext cx="39068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Module activity profiles. The boxplots represent activity profiles measured as ‘percentage of response’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2024-05-20T08:30:40Z</dcterms:modified>
</cp:coreProperties>
</file>