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8EF8276-5B27-49A7-93B2-1CDF0039E7A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6AFD888-4331-4632-AD6C-D316D3C9ACC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Web-interface of the ‘phytochemdb’ database. (a) Webpage for contribution to the database. (b) Webpage with all available compounds for a specific plant. (c) Webpage with relative availability of a compound in distinct plants.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78173B4-1930-4440-BCA6-AC789595A60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0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baac002,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https://doi.org/10.1093/database/baac002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Web-interface of the ‘phytochemdb’ database. (a) Webpage for contribution to the database. (b) Webpage with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073400" y="1371600"/>
            <a:ext cx="300963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Web-interface of the ‘phytochemdb’ database. (a) Webpage for contribution to the database. (b) Webpage with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2024-05-18T04:55:49Z</dcterms:modified>
</cp:coreProperties>
</file>