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B9792A-4522-4345-B63A-F0DF17ABDC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FAF3BD-65A5-448F-B5CD-F00F169A86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Venn diagram plot exhibition of the physicochemical properties of phytochemicals in ‘phytochemdb’ database: (a) proportions of compounds Leadlikeness; (b) LogKp percentages of compounds; (c) percentages of phytochemicals that satisfy diverse molar refractivity score; (d) P-gp substrate and P-gp non-substrate proportions of phytochemicals; (e) proportions of compounds that accomplish diverse standards of PAINS alert; (f) percentages of phytochemicals that satisfy diverse criteria of Lipinski rule of five.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0BE3C2-3BFA-40BC-BF04-FF8FA552B2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Venn diagram plot exhibition of the physicochemical properties of phytochemicals in ‘phytochemdb’ database: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824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Venn diagram plot exhibition of the physicochemical properties of phytochemicals in ‘phytochemdb’ database: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2024-05-18T04:34:45Z</dcterms:modified>
</cp:coreProperties>
</file>