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E194C-13AC-4B61-BDC9-3010008A3B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A23D8-2AF9-4B36-B7DB-1EC0828994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genomic CNV fraction across 51 NCIt umbrella nodes Each dot represents one sample’s CNV fraction range from 0 to 1 and the red horizontal line indicates median CNV of the respective cancer type. Each cancer type contains between 104 and 11 804 CNV profiles (median 904; See Supplementary Table S1).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B4C60-E76B-4AF7-BBE9-694020DE39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genomic CNV fraction across 51 NCIt umbrella nodes Each dot represents one sample’s CNV fraction range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55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genomic CNV fraction across 51 NCIt umbrella nodes Each dot represents one sample’s CNV fraction range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2024-05-19T16:40:54Z</dcterms:modified>
</cp:coreProperties>
</file>