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C04174-57BD-4A24-83ED-781BCBE340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7D1B39-D084-4B55-8D13-FCE13CA34D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Wormicloud components and interactions with Textpresso Central through the Textpresso API.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555D13-542D-473D-9671-D88FC47B67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baab015, </a:t>
            </a:r>
            <a:r>
              <a:rPr lang="en-US" altLang="en-US" sz="1000">
                <a:solidFill>
                  <a:srgbClr val="333333"/>
                </a:solidFill>
                <a:hlinkClick r:id="rId3"/>
              </a:rPr>
              <a:t>https://doi.org/10.1093/database/baab015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Wormicloud components and interactions with Textpresso Central through the Textpresso API.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249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Wormicloud components and interactions with Textpresso Central through the Textpresso API.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2024-05-19T14:41:15Z</dcterms:modified>
</cp:coreProperties>
</file>