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75881E-EB7D-4DAD-B355-D5C65B774D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9200D4-68F0-4951-920A-C1D6B6DAB5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Curator dashboard. Curators at WB use this page to monitor the AFP system and to compare the data extracted by the pipeline with those submitted by the authors.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1FBF4A-B02B-416F-A558-0D12209D21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Curator dashboard. Curators at WB use this page to monitor the AFP system and to compare the data extracted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6407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Curator dashboard. Curators at WB use this page to monitor the AFP system and to compare the data extracted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2024-05-19T08:28:47Z</dcterms:modified>
</cp:coreProperties>
</file>