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6F50E-7ECC-42CD-848C-8ABA11964F1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B018A6-5710-4722-B770-6249A697FEC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RNA-seq workflow. 1) Isolate the mRNA or total RNA from root tissue; 2) Quality and quantity control of mRNA or total RNA; 3) Eliminate DNA contamination from RNA samples using DNase; 4) Choose an appropriate kit for library preparation based on the type of RNA. For mRNA with poly-A tail, a mRNA purification kit was used to isolate mRNA with a poly-A tail; 5) Random fragment purified RNA for short read sequencing; 6) Reverse transcribe fragmented RNA into cDNA; 7) Ligate adapters onto both ends of the cDNA fragments. 8) PCR amplification of cDNA and selection of fragment sizes between 200-400 bp. Conduct paired-end sequencing of the cDNA libraries (Martin and Wang 2011).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F2EF2A-9F9E-4AFF-B0DE-C53DDFB00D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9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https://doi.org/10.1093/database/baac097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RNA-seq workflow. 1) Isolate the mRNA or total RNA from root tissue; 2) Quality and quantity control of mRNA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41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RNA-seq workflow. 1) Isolate the mRNA or total RNA from root tissue; 2) Quality and quantity control of mRNA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2024-05-18T06:54:32Z</dcterms:modified>
</cp:coreProperties>
</file>