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A7E40-8A69-4F6D-844F-58D8786EF9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AAB72-1627-406E-97F1-0764213E61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showing an outline of the UniProtKB manual curation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3B1CD-E3EC-4A95-BB0E-E1C6600F3D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 diagram showing an outline of the UniProtKB manual curation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17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 diagram showing an outline of the UniProtKB manual curation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2024-05-05T12:24:37Z</dcterms:modified>
</cp:coreProperties>
</file>