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FED82-FF17-4E1C-AB3D-DBAA558935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4B2AC-F7A9-4D5B-8EB6-5C9984666A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 between enzyme and bacteria.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117F20-EFED-4555-9D63-1E104139DF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Relations between enzyme and bacteria.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8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Relations between enzyme and bacteria.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2024-05-03T05:33:49Z</dcterms:modified>
</cp:coreProperties>
</file>