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3BE04C-ABFD-45A9-B2BA-FDD109BD3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69533-AD10-40AD-B865-7EE41CC2E4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Validation decisions by category and by curator.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BF044-4D26-493D-B3F5-10F2BADF55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Validation decisions by category and by curator.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978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Validation decisions by category and by curator.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2024-05-19T14:16:52Z</dcterms:modified>
</cp:coreProperties>
</file>