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C01E5B-CF35-43FE-B3F5-8EDCF7630E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CCCAA8-DC86-41F3-8415-33EA721EEB2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Use of Archives tool.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9DA9EA-C521-4CB3-A67F-68E6101E8B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Use of Archives tool.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67000" y="1371600"/>
            <a:ext cx="380601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Use of Archives tool.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2024-05-19T10:23:31Z</dcterms:modified>
</cp:coreProperties>
</file>