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D91AF3-362D-4632-A3A8-1C85FC90EB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0F2EB-0389-4D6C-A41C-7C7AE3A361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User interface and visualization of disease mapping. (a) Browse and search interface of the HBDB. (b) Disease mapping to human physiology and statistics of references associated with diseases. (c) The collected compounds, references and diseases are listed in three tabs for browsing.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E743C-A369-4D48-8BEA-450A7EB4D1E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searching for ‘asthma’ in the HBDB. (a) Associated references for asthma. (b) Associated compounds for asthma in descending order of related number of references. (c) Associated diseases for asthma.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E743C-A369-4D48-8BEA-450A7EB4D1E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Information on 8-epi-PGF2α with associated curated diseases. Diseases associated with 8-epi-PGF2α are mapped to a human physiological map in red and listed in a table with MeSH definition.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E743C-A369-4D48-8BEA-450A7EB4D1E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Information on asthma with associated references and compounds. (a) Disease description. (b) Downloadable list of associated references for asthma. (c) Downloadable list of associated compounds for asthma.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E743C-A369-4D48-8BEA-450A7EB4D1E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Information on COPD with associated references and compounds. (a) Disease description. (b) Downloadable list of associated references for COPD. (c) Downloadable list of associated compounds for COPD.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E743C-A369-4D48-8BEA-450A7EB4D1E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1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User interface and visualization of disease mapping. (a) Browse and search interface of the HBDB. (b)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searching for ‘asthma’ in the HBDB. (a) Associated references for asthma. (b) Associated compounds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494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Information on 8-epi-PGF2α with associated curated diseases. Diseases associated with 8-epi-PGF2α are mapped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499569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Information on asthma with associated references and compounds. (a) Disease description. (b) Downloadable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237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baz139, </a:t>
            </a:r>
            <a:r>
              <a:rPr lang="en-US" altLang="en-US" sz="1000">
                <a:solidFill>
                  <a:srgbClr val="333333"/>
                </a:solidFill>
                <a:hlinkClick r:id="rId3"/>
              </a:rPr>
              <a:t>https://doi.org/10.1093/database/baz139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Information on COPD with associated references and compounds. (a) Disease description. (b) Downloadable list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85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User interface and visualization of disease mapping. (a) Browse and search interface of the HBDB. (b) Disease ...</vt:lpstr>
      <vt:lpstr>Figure 2 Results of searching for ‘asthma’ in the HBDB. (a) Associated references for asthma. (b) Associated compounds ...</vt:lpstr>
      <vt:lpstr>Figure 3 Information on 8-epi-PGF2α with associated curated diseases. Diseases associated with 8-epi-PGF2α are mapped ...</vt:lpstr>
      <vt:lpstr>Figure 4 Information on asthma with associated references and compounds. (a) Disease description. (b) Downloadable ...</vt:lpstr>
      <vt:lpstr>Figure 5 Information on COPD with associated references and compounds. (a) Disease description. (b) Downloadable list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2024-05-19T15:15:49Z</dcterms:modified>
</cp:coreProperties>
</file>