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666B2-1E72-4848-8FCB-FD6C0FFAAE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7042E-E931-409E-A6AB-AE6C3A0F21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4OD2 entry (Death Receptor 5 in complex with apomab), with hyperlinks to CATH, Uniprot and RCSB databases, as well as to Harvard Dataverse for accessing the raw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3A7EFE-A4E6-4C59-8EB8-814092449F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Screenshot of the 4OD2 entry (Death Receptor 5 in complex with apomab), with hyperlinks to CATH, Uniprot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82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Screenshot of the 4OD2 entry (Death Receptor 5 in complex with apomab), with hyperlinks to CATH, Uniprot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2024-05-19T21:50:22Z</dcterms:modified>
</cp:coreProperties>
</file>