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C9E04-D4FE-4EF0-9FAC-E579ACA0F6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AF084-93D2-4393-8627-B09B2D7BC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1406A-CB21-47B2-843B-246D1CA74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1406A-CB21-47B2-843B-246D1CA74E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1406A-CB21-47B2-843B-246D1CA74E1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6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9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0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Construction of LiqBioer. (A) Biomarkers in body fluids, such as blood, urine, CSF, saliva and ascites. EVs, ...</vt:lpstr>
      <vt:lpstr>Figure 2. Usage instructions of LiqBioer. (A) Browse page. (B) Subpages of the browse page. (C) Search page. (D) Table ...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2024-05-02T10:10:19Z</dcterms:modified>
</cp:coreProperties>
</file>