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21C870-495A-4432-8134-FC4ACD1E56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523ECF-50E2-4790-BE65-2DD46CFCC5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Construction of LiqBioer. (A) Biomarkers in body fluids, such as blood, urine, CSF, saliva and ascites. EVs, proteins, circulating cell-free RNA (non-coding and messenger RNA), ctDNA, TEPs, the tumor cell fraction with CTCs and the non-tumor cell fraction (immune cells, CECs or CA fibroblasts) can be detected in the different body fluids. CSF, cerebrospinal fluid; EV, extracellular vesicle; CA fibroblast, cancer-associated fibroblast; CEC, circulating endothelial cell; TEP, tumor-educated platelet. (B) Process of data collection, filtering and website structure. 1: Data collection. 2: Data filtration. 3: Structure of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62E0DE-638E-4A25-8447-927D2A7100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Usage instructions of LiqBioer. (A) Browse page. (B) Subpages of the browse page. (C) Search page. (D) Table of search and browse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62E0DE-638E-4A25-8447-927D2A71003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biomarkers in LiqBioer. (A) Classification of biomarkers. (B) Tissues of cancer. (C) Source of body fluid. (D) Source species for biomarkers. (E) Cancer types for biomarkers.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62E0DE-638E-4A25-8447-927D2A71003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Construction of LiqBioer. (A) Biomarkers in body fluids, such as blood, urine, CSF, saliva and ascites. EVs,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365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Usage instructions of LiqBioer. (A) Browse page. (B) Subpages of the browse page. (C) Search page. (D) Table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397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Statistics of biomarkers in LiqBioer. (A) Classification of biomarkers. (B) Tissues of cancer. (C) Source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804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Construction of LiqBioer. (A) Biomarkers in body fluids, such as blood, urine, CSF, saliva and ascites. EVs, ...</vt:lpstr>
      <vt:lpstr>Figure 2. Usage instructions of LiqBioer. (A) Browse page. (B) Subpages of the browse page. (C) Search page. (D) Table ...</vt:lpstr>
      <vt:lpstr>Figure 3. Statistics of biomarkers in LiqBioer. (A) Classification of biomarkers. (B) Tissues of cancer. (C) Source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2024-07-27T03:17:44Z</dcterms:modified>
</cp:coreProperties>
</file>