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27A97-F1D7-4A22-94E8-223C488E42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D3214-5B6B-472D-91BF-2700459236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and distribution of data in DLREFD. (A) Entry distribution in different species. (B) Number of lncRNAs, phenotypes, EFs and publications for human and mouse.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026B6-C83F-406F-8427-326FA3F735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Statistics and distribution of data in DLREFD. (A) Entry distribution in different species. (B)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69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Statistics and distribution of data in DLREFD. (A) Entry distribution in different species. (B)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2024-05-14T20:17:14Z</dcterms:modified>
</cp:coreProperties>
</file>