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8DA2F9-746D-4CD4-8B7A-8FAD08AD6F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C6FA3E-16F7-4115-83D8-041217C695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WikiText syntax for Semantic Wiki Link as compared with a normal link.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4C23F-BE55-4FFA-9193-051AE1DD20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Wikipedia category page for the ‘biomarker for’ relationship 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4C23F-BE55-4FFA-9193-051AE1DD20D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infobox on the article for Phospholamban generated dynamically with the SWL_infobox user script.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4C23F-BE55-4FFA-9193-051AE1DD20D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Editing button for help inserting SWLs into Wikipedia articles.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4C23F-BE55-4FFA-9193-051AE1DD20D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Semantic Media Wiki browse by properties feature accessible in Gene Wiki+. Displaying semantic content from article about adenosine deaminase.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4C23F-BE55-4FFA-9193-051AE1DD20D5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Selecting genes related to hemolytic anemia and exposing the nature of those relationships. The Semantic MediaWiki query is presented above the results table that it generates.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4C23F-BE55-4FFA-9193-051AE1DD20D5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r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r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r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r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r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WikiText syntax for Semantic Wiki Link as compared with a normal link.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6902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Wikipedia category page for the ‘biomarker for’ relationship type.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651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infobox on the article for Phospholamban generated dynamically with the SWL_infobox user script.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703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Editing button for help inserting SWLs into Wikipedia articles.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109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Semantic Media Wiki browse by properties feature accessible in Gene Wiki+. Displaying semantic content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379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Selecting genes related to hemolytic anemia and exposing the nature of those relationships. The Semantic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399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WikiText syntax for Semantic Wiki Link as compared with a normal link.
</vt:lpstr>
      <vt:lpstr>Figure 2 Wikipedia category page for the ‘biomarker for’ relationship type.
</vt:lpstr>
      <vt:lpstr>Figure 3 The infobox on the article for Phospholamban generated dynamically with the SWL_infobox user script.
</vt:lpstr>
      <vt:lpstr>Figure 4 Editing button for help inserting SWLs into Wikipedia articles.
</vt:lpstr>
      <vt:lpstr>Figure 5 Semantic Media Wiki browse by properties feature accessible in Gene Wiki+. Displaying semantic content from ...</vt:lpstr>
      <vt:lpstr>Figure 6 Selecting genes related to hemolytic anemia and exposing the nature of those relationships. The Semantic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2024-05-19T08:28:42Z</dcterms:modified>
</cp:coreProperties>
</file>