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66929-8B74-41EE-BED8-FB2EA2392B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F6F91-27BE-45EB-9B77-C61327C0C1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Details of the genus Botryobambusa.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91D97-E063-4A77-9D04-9E91AB9D44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Details of the genus Botryobambusa.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1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Details of the genus Botryobambusa.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2024-05-17T04:41:49Z</dcterms:modified>
</cp:coreProperties>
</file>