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9FC58-18F1-45A4-9562-0199AEB516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92C05-4905-4C6E-80AD-E118ED5B3C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homepage of FoPGDB.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6CE04-64D2-4523-B898-9D1E7A1FB7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homepage of FoPGDB.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38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homepage of FoPGDB.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2024-05-20T05:14:24Z</dcterms:modified>
</cp:coreProperties>
</file>