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BA3BF-384A-4ABA-A427-6FF33E5269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77A096-DF47-4489-8E5C-25B331FF5E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Questions about background and experiences as answered by the participants. The absolute number of persons is shown in brackets.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8EB9CD-4B9E-48B6-8BAB-A150C02D95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Questions about background and experiences as answered by the participants. The absolute number of persons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800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Questions about background and experiences as answered by the participants. The absolute number of persons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2024-05-03T14:23:56Z</dcterms:modified>
</cp:coreProperties>
</file>