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1E2EBD-ADCA-4BC7-9697-9C79D653AE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E9830E-50E3-4AB4-A17D-9B3C70A8F0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expression Ranks (Rank 1–Rank 10) of MANE select transcripts. Most of the MANE select transcripts are the dominantly expressed ones—Rank 1 transcripts according to the GTEx expression dataset. Numbers of genes are shown on top of each column.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F6E8EF-BF58-4B6A-8B34-188EE99065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Distribution of expression Ranks (Rank 1–Rank 10) of MANE select transcripts. Most of the MANE select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301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Distribution of expression Ranks (Rank 1–Rank 10) of MANE select transcripts. Most of the MANE select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2024-04-29T07:10:50Z</dcterms:modified>
</cp:coreProperties>
</file>