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44B68-437F-47CB-870A-37AAF25490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6273C-94E3-4B08-BE7E-5CBE3BCA9C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APICURON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3CCF5-6F3A-4321-8F33-0D08143CBA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APICURON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08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APICURON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2024-05-19T19:48:41Z</dcterms:modified>
</cp:coreProperties>
</file>