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EEFFEB-49B2-44DA-A60C-69DD821029B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B28B52-929F-4FF7-9568-C3BD9B99031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A. Phylogenetic tree of the ASFV strains in ASFVdb. The numbers marked in red are the marginal likelihoods of the tree. B. The distribution of strains in ASFVdb according to country.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0F0495-0B01-49E7-8739-96DBFE80A2B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A. Phylogenetic tree of the ASFV strains in ASFVdb. The numbers marked in red are the marginal likelihoods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9352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A. Phylogenetic tree of the ASFV strains in ASFVdb. The numbers marked in red are the marginal likelihoods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2024-05-19T16:41:16Z</dcterms:modified>
</cp:coreProperties>
</file>