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81899-DCBE-4D4E-AFFF-1DCE19C3F3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C01D6B-BB63-4854-9C38-ED7B63F31F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returning page of enrichment analysis. (A) A heatmap is drawn showing the distribution of queried proteins in pathways. (B) The table lists those enriched pathways with a threshold of P-value &lt;= 0.05. (C) DEPs on KEGG pathway maps. Blue means query proteins. Orange means the DEPs in our database and red means both DEPs and query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59909-B4AB-4255-A843-8EC32C1F4E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returning page of enrichment analysis. (A) A heatmap is drawn showing the distribution of queried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59000" y="1371600"/>
            <a:ext cx="48139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returning page of enrichment analysis. (A) A heatmap is drawn showing the distribution of queried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2024-05-20T14:43:38Z</dcterms:modified>
</cp:coreProperties>
</file>