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505B3-A177-4A22-8C29-4057789CD1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3AA0A-16F3-4D38-8552-7C4DA7A83B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microRNA length distributions across species. The red, blue and orange lines correspond to the percentages of bovine, caprine and ovine microRNAs, respectively, based on their length [in nucleotides (nt)]. The gray dotted line represents all the microRNAs listed in RumimiR. (A) Percentage of all sequences collected in RumimiR. (B) Percentage of sequences with a low false-positive score (code containing 0 and 1 `1’).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EE6AB-8323-4C04-934F-ED641E6B6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microRNA length distributions across species. The red, blue and orange lines correspond to the percentages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67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microRNA length distributions across species. The red, blue and orange lines correspond to the percentages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2024-05-20T06:26:08Z</dcterms:modified>
</cp:coreProperties>
</file>