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FCF6D-A8EA-4003-950B-256AB2F95E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F3396-2975-4C97-BEEB-3CD84E7F0C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Venn diagram plot display of the physicochemical properties of phytochemicals in ‘phytochemdb’ database: (a) proportions of compounds’ synthetic accessibility; (b) proportions of phytochemicals that show diverse standards of TPSA; (c) percentages of phytochemicals according to the Veber filter; (d) proportions of compounds that fulfil different standards of rotatable bonds; (e) and (f) percentages of phytochemicals that satisfy various criteria of H bond acceptors and H bond donors,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5BC18B-67FA-4636-AB03-17548C6F80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Venn diagram plot display of the physicochemical properties of phytochemicals in ‘phytochemdb’ database: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4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Venn diagram plot display of the physicochemical properties of phytochemicals in ‘phytochemdb’ database: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2024-05-18T05:41:00Z</dcterms:modified>
</cp:coreProperties>
</file>